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75" r:id="rId3"/>
    <p:sldId id="258" r:id="rId4"/>
    <p:sldId id="274" r:id="rId5"/>
    <p:sldId id="259" r:id="rId6"/>
    <p:sldId id="277" r:id="rId7"/>
    <p:sldId id="260" r:id="rId8"/>
    <p:sldId id="263" r:id="rId9"/>
    <p:sldId id="271" r:id="rId10"/>
    <p:sldId id="276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24" autoAdjust="0"/>
  </p:normalViewPr>
  <p:slideViewPr>
    <p:cSldViewPr>
      <p:cViewPr varScale="1">
        <p:scale>
          <a:sx n="78" d="100"/>
          <a:sy n="78" d="100"/>
        </p:scale>
        <p:origin x="-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45DECC-6149-B940-BC63-2B3BCAB0F3D1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106C68-B4B9-B64D-BEFC-E618B62F5F4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400" b="1" dirty="0" smtClean="0">
              <a:latin typeface="Abadi MT Condensed Extra Bold"/>
              <a:cs typeface="Abadi MT Condensed Extra Bold"/>
            </a:rPr>
            <a:t>Coaching</a:t>
          </a:r>
        </a:p>
        <a:p>
          <a:pPr>
            <a:spcAft>
              <a:spcPts val="0"/>
            </a:spcAft>
          </a:pPr>
          <a:r>
            <a:rPr lang="en-US" sz="2400" b="1" dirty="0" smtClean="0">
              <a:latin typeface="Abadi MT Condensed Extra Bold"/>
              <a:cs typeface="Abadi MT Condensed Extra Bold"/>
            </a:rPr>
            <a:t>Layers</a:t>
          </a:r>
          <a:endParaRPr lang="en-US" sz="2400" b="1" dirty="0">
            <a:latin typeface="Abadi MT Condensed Extra Bold"/>
            <a:cs typeface="Abadi MT Condensed Extra Bold"/>
          </a:endParaRPr>
        </a:p>
      </dgm:t>
    </dgm:pt>
    <dgm:pt modelId="{5E8EB9D7-83A3-0D4C-B9DE-19B5A0A81148}" type="parTrans" cxnId="{7E4154BC-38F5-274A-8DE1-937971794987}">
      <dgm:prSet/>
      <dgm:spPr/>
      <dgm:t>
        <a:bodyPr/>
        <a:lstStyle/>
        <a:p>
          <a:endParaRPr lang="en-US"/>
        </a:p>
      </dgm:t>
    </dgm:pt>
    <dgm:pt modelId="{281AD16E-050C-1645-B4EB-5F26DD98E82E}" type="sibTrans" cxnId="{7E4154BC-38F5-274A-8DE1-937971794987}">
      <dgm:prSet/>
      <dgm:spPr/>
      <dgm:t>
        <a:bodyPr/>
        <a:lstStyle/>
        <a:p>
          <a:endParaRPr lang="en-US"/>
        </a:p>
      </dgm:t>
    </dgm:pt>
    <dgm:pt modelId="{EBDB02C2-345C-B74E-A5BC-83308EBC32FD}">
      <dgm:prSet phldrT="[Text]"/>
      <dgm:spPr/>
      <dgm:t>
        <a:bodyPr/>
        <a:lstStyle/>
        <a:p>
          <a:r>
            <a:rPr lang="en-US" dirty="0" smtClean="0"/>
            <a:t>One to One </a:t>
          </a:r>
          <a:endParaRPr lang="en-US" dirty="0"/>
        </a:p>
      </dgm:t>
    </dgm:pt>
    <dgm:pt modelId="{72591533-0B0C-5C4D-ADE2-B7AA18B58B95}" type="parTrans" cxnId="{1CBC1CFD-539B-284F-886D-23188652A1A1}">
      <dgm:prSet/>
      <dgm:spPr/>
      <dgm:t>
        <a:bodyPr/>
        <a:lstStyle/>
        <a:p>
          <a:endParaRPr lang="en-US"/>
        </a:p>
      </dgm:t>
    </dgm:pt>
    <dgm:pt modelId="{2E7A0CEE-D6BF-274F-8269-A1342531AAD1}" type="sibTrans" cxnId="{1CBC1CFD-539B-284F-886D-23188652A1A1}">
      <dgm:prSet/>
      <dgm:spPr/>
      <dgm:t>
        <a:bodyPr/>
        <a:lstStyle/>
        <a:p>
          <a:endParaRPr lang="en-US"/>
        </a:p>
      </dgm:t>
    </dgm:pt>
    <dgm:pt modelId="{AEFB7013-9D9C-7043-AF98-4A0555BC637F}">
      <dgm:prSet phldrT="[Text]"/>
      <dgm:spPr/>
      <dgm:t>
        <a:bodyPr/>
        <a:lstStyle/>
        <a:p>
          <a:r>
            <a:rPr lang="en-US" dirty="0" smtClean="0"/>
            <a:t>Small Group (PLCs)</a:t>
          </a:r>
          <a:endParaRPr lang="en-US" dirty="0"/>
        </a:p>
      </dgm:t>
    </dgm:pt>
    <dgm:pt modelId="{846259BB-8C1F-094A-8214-7D5B672461C6}" type="parTrans" cxnId="{1E1E97C2-FF8A-FE46-97F8-E510D27C6440}">
      <dgm:prSet/>
      <dgm:spPr/>
      <dgm:t>
        <a:bodyPr/>
        <a:lstStyle/>
        <a:p>
          <a:endParaRPr lang="en-US"/>
        </a:p>
      </dgm:t>
    </dgm:pt>
    <dgm:pt modelId="{6CD91A8B-AE14-B34E-BD4A-2E08EEE0F489}" type="sibTrans" cxnId="{1E1E97C2-FF8A-FE46-97F8-E510D27C6440}">
      <dgm:prSet/>
      <dgm:spPr/>
      <dgm:t>
        <a:bodyPr/>
        <a:lstStyle/>
        <a:p>
          <a:endParaRPr lang="en-US"/>
        </a:p>
      </dgm:t>
    </dgm:pt>
    <dgm:pt modelId="{390E0244-54CF-DE44-A813-1470FCDF15A5}">
      <dgm:prSet phldrT="[Text]"/>
      <dgm:spPr/>
      <dgm:t>
        <a:bodyPr/>
        <a:lstStyle/>
        <a:p>
          <a:r>
            <a:rPr lang="en-US" dirty="0" smtClean="0"/>
            <a:t>Large Group</a:t>
          </a:r>
          <a:endParaRPr lang="en-US" dirty="0"/>
        </a:p>
      </dgm:t>
    </dgm:pt>
    <dgm:pt modelId="{2C9FF40C-F506-0844-B8FA-AC81C31C1C92}" type="sibTrans" cxnId="{0A11D5FD-6885-FB4D-AAB9-34EF64B1F9E3}">
      <dgm:prSet/>
      <dgm:spPr/>
      <dgm:t>
        <a:bodyPr/>
        <a:lstStyle/>
        <a:p>
          <a:endParaRPr lang="en-US"/>
        </a:p>
      </dgm:t>
    </dgm:pt>
    <dgm:pt modelId="{D3E5464D-9F56-5C43-821C-DEC499BC7A67}" type="parTrans" cxnId="{0A11D5FD-6885-FB4D-AAB9-34EF64B1F9E3}">
      <dgm:prSet/>
      <dgm:spPr/>
      <dgm:t>
        <a:bodyPr/>
        <a:lstStyle/>
        <a:p>
          <a:endParaRPr lang="en-US"/>
        </a:p>
      </dgm:t>
    </dgm:pt>
    <dgm:pt modelId="{B6B83773-3343-A047-B11F-7FC45BBFF8AC}">
      <dgm:prSet phldrT="[Text]"/>
      <dgm:spPr/>
      <dgm:t>
        <a:bodyPr/>
        <a:lstStyle/>
        <a:p>
          <a:r>
            <a:rPr lang="en-US" dirty="0" smtClean="0"/>
            <a:t>Special projects</a:t>
          </a:r>
          <a:endParaRPr lang="en-US" dirty="0"/>
        </a:p>
      </dgm:t>
    </dgm:pt>
    <dgm:pt modelId="{0783D8CF-F168-ED42-82E3-22D55FE91639}" type="parTrans" cxnId="{29704408-37F5-0B4C-BB6E-1211941BEE3C}">
      <dgm:prSet/>
      <dgm:spPr/>
      <dgm:t>
        <a:bodyPr/>
        <a:lstStyle/>
        <a:p>
          <a:endParaRPr lang="en-US"/>
        </a:p>
      </dgm:t>
    </dgm:pt>
    <dgm:pt modelId="{D1576DDE-24F9-CC49-82B5-29E9DDDE2991}" type="sibTrans" cxnId="{29704408-37F5-0B4C-BB6E-1211941BEE3C}">
      <dgm:prSet/>
      <dgm:spPr/>
      <dgm:t>
        <a:bodyPr/>
        <a:lstStyle/>
        <a:p>
          <a:endParaRPr lang="en-US"/>
        </a:p>
      </dgm:t>
    </dgm:pt>
    <dgm:pt modelId="{2C905CD8-177D-0343-941B-A172F256194F}">
      <dgm:prSet phldrT="[Text]"/>
      <dgm:spPr/>
      <dgm:t>
        <a:bodyPr/>
        <a:lstStyle/>
        <a:p>
          <a:r>
            <a:rPr lang="en-US" dirty="0" smtClean="0"/>
            <a:t>Instructional Rounds</a:t>
          </a:r>
          <a:endParaRPr lang="en-US" dirty="0"/>
        </a:p>
      </dgm:t>
    </dgm:pt>
    <dgm:pt modelId="{910DE006-F244-4046-AA8D-A0A81E330AC4}" type="parTrans" cxnId="{04708EBA-D919-514F-8770-D3F3BB862F19}">
      <dgm:prSet/>
      <dgm:spPr/>
      <dgm:t>
        <a:bodyPr/>
        <a:lstStyle/>
        <a:p>
          <a:endParaRPr lang="en-US"/>
        </a:p>
      </dgm:t>
    </dgm:pt>
    <dgm:pt modelId="{0CF9CAC3-F2F4-A942-9988-A9DBBF188F97}" type="sibTrans" cxnId="{04708EBA-D919-514F-8770-D3F3BB862F19}">
      <dgm:prSet/>
      <dgm:spPr/>
      <dgm:t>
        <a:bodyPr/>
        <a:lstStyle/>
        <a:p>
          <a:endParaRPr lang="en-US"/>
        </a:p>
      </dgm:t>
    </dgm:pt>
    <dgm:pt modelId="{86A15A88-468D-E741-A3DD-0D5953E15A36}">
      <dgm:prSet phldrT="[Text]"/>
      <dgm:spPr/>
      <dgm:t>
        <a:bodyPr/>
        <a:lstStyle/>
        <a:p>
          <a:r>
            <a:rPr lang="en-US" dirty="0" smtClean="0"/>
            <a:t>Curriculum/ Assessment</a:t>
          </a:r>
          <a:endParaRPr lang="en-US" dirty="0"/>
        </a:p>
      </dgm:t>
    </dgm:pt>
    <dgm:pt modelId="{81DC1705-C056-9D40-8B45-1B092D9C368C}" type="parTrans" cxnId="{CC6CEFC2-4674-444A-8FDF-88419E44A3FD}">
      <dgm:prSet/>
      <dgm:spPr/>
      <dgm:t>
        <a:bodyPr/>
        <a:lstStyle/>
        <a:p>
          <a:endParaRPr lang="en-US"/>
        </a:p>
      </dgm:t>
    </dgm:pt>
    <dgm:pt modelId="{40FD7154-1714-CC4C-A55A-B1DBB271D772}" type="sibTrans" cxnId="{CC6CEFC2-4674-444A-8FDF-88419E44A3FD}">
      <dgm:prSet/>
      <dgm:spPr/>
      <dgm:t>
        <a:bodyPr/>
        <a:lstStyle/>
        <a:p>
          <a:endParaRPr lang="en-US"/>
        </a:p>
      </dgm:t>
    </dgm:pt>
    <dgm:pt modelId="{27AFB521-D17F-C741-A97D-8441DC86CC37}" type="pres">
      <dgm:prSet presAssocID="{0F45DECC-6149-B940-BC63-2B3BCAB0F3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06A11C-970F-E54C-9AAA-976A916353E1}" type="pres">
      <dgm:prSet presAssocID="{0A106C68-B4B9-B64D-BEFC-E618B62F5F45}" presName="centerShape" presStyleLbl="node0" presStyleIdx="0" presStyleCnt="1"/>
      <dgm:spPr/>
      <dgm:t>
        <a:bodyPr/>
        <a:lstStyle/>
        <a:p>
          <a:endParaRPr lang="en-US"/>
        </a:p>
      </dgm:t>
    </dgm:pt>
    <dgm:pt modelId="{FC60DB2A-514F-434B-BF3B-06D800F7FA4E}" type="pres">
      <dgm:prSet presAssocID="{72591533-0B0C-5C4D-ADE2-B7AA18B58B95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48258178-B02A-5F45-AF25-DFB6C4EE7E69}" type="pres">
      <dgm:prSet presAssocID="{EBDB02C2-345C-B74E-A5BC-83308EBC32FD}" presName="node" presStyleLbl="node1" presStyleIdx="0" presStyleCnt="6" custScaleX="82392" custScaleY="710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A9B2E-AB64-B740-8807-E2F943DDDF7F}" type="pres">
      <dgm:prSet presAssocID="{846259BB-8C1F-094A-8214-7D5B672461C6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52DED392-1FA7-924B-89FD-AB2C101482B6}" type="pres">
      <dgm:prSet presAssocID="{AEFB7013-9D9C-7043-AF98-4A0555BC637F}" presName="node" presStyleLbl="node1" presStyleIdx="1" presStyleCnt="6" custScaleX="94742" custScaleY="705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BC4F73-FFBB-194B-A3E4-820DA71A7151}" type="pres">
      <dgm:prSet presAssocID="{D3E5464D-9F56-5C43-821C-DEC499BC7A67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DCC396A2-F375-0C4A-B38B-5E3CCB4145EE}" type="pres">
      <dgm:prSet presAssocID="{390E0244-54CF-DE44-A813-1470FCDF15A5}" presName="node" presStyleLbl="node1" presStyleIdx="2" presStyleCnt="6" custScaleX="94182" custScaleY="685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7D5CB-9F37-9344-9B00-7093098B7EB0}" type="pres">
      <dgm:prSet presAssocID="{910DE006-F244-4046-AA8D-A0A81E330AC4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3ABA1631-99CF-0144-B2BF-9489DF940B6B}" type="pres">
      <dgm:prSet presAssocID="{2C905CD8-177D-0343-941B-A172F256194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BA3985-1FA7-5B49-9F34-F23C255C7A1D}" type="pres">
      <dgm:prSet presAssocID="{0783D8CF-F168-ED42-82E3-22D55FE91639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CCE1C196-99C5-7D40-8318-A1570E5897D3}" type="pres">
      <dgm:prSet presAssocID="{B6B83773-3343-A047-B11F-7FC45BBFF8A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23E14E-4910-424C-91A4-03A83A4EBBB2}" type="pres">
      <dgm:prSet presAssocID="{81DC1705-C056-9D40-8B45-1B092D9C368C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58C568E4-40FD-6844-8E9B-97C6C36758C3}" type="pres">
      <dgm:prSet presAssocID="{86A15A88-468D-E741-A3DD-0D5953E15A3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026C74-9A58-4FB6-A504-68D3B48485A5}" type="presOf" srcId="{0F45DECC-6149-B940-BC63-2B3BCAB0F3D1}" destId="{27AFB521-D17F-C741-A97D-8441DC86CC37}" srcOrd="0" destOrd="0" presId="urn:microsoft.com/office/officeart/2005/8/layout/radial4"/>
    <dgm:cxn modelId="{CC6CEFC2-4674-444A-8FDF-88419E44A3FD}" srcId="{0A106C68-B4B9-B64D-BEFC-E618B62F5F45}" destId="{86A15A88-468D-E741-A3DD-0D5953E15A36}" srcOrd="5" destOrd="0" parTransId="{81DC1705-C056-9D40-8B45-1B092D9C368C}" sibTransId="{40FD7154-1714-CC4C-A55A-B1DBB271D772}"/>
    <dgm:cxn modelId="{DA16DDBA-5947-40A9-9244-F10176D36393}" type="presOf" srcId="{86A15A88-468D-E741-A3DD-0D5953E15A36}" destId="{58C568E4-40FD-6844-8E9B-97C6C36758C3}" srcOrd="0" destOrd="0" presId="urn:microsoft.com/office/officeart/2005/8/layout/radial4"/>
    <dgm:cxn modelId="{64E1EB80-6066-4E40-B542-5594DE039567}" type="presOf" srcId="{72591533-0B0C-5C4D-ADE2-B7AA18B58B95}" destId="{FC60DB2A-514F-434B-BF3B-06D800F7FA4E}" srcOrd="0" destOrd="0" presId="urn:microsoft.com/office/officeart/2005/8/layout/radial4"/>
    <dgm:cxn modelId="{E8596F40-4CE8-4E99-87DD-3FE3CC703B4C}" type="presOf" srcId="{0783D8CF-F168-ED42-82E3-22D55FE91639}" destId="{4ABA3985-1FA7-5B49-9F34-F23C255C7A1D}" srcOrd="0" destOrd="0" presId="urn:microsoft.com/office/officeart/2005/8/layout/radial4"/>
    <dgm:cxn modelId="{3BEDA0FC-B797-4A58-BD17-768683FF1324}" type="presOf" srcId="{AEFB7013-9D9C-7043-AF98-4A0555BC637F}" destId="{52DED392-1FA7-924B-89FD-AB2C101482B6}" srcOrd="0" destOrd="0" presId="urn:microsoft.com/office/officeart/2005/8/layout/radial4"/>
    <dgm:cxn modelId="{9933052A-2646-4A3A-9883-888BAE748FBB}" type="presOf" srcId="{EBDB02C2-345C-B74E-A5BC-83308EBC32FD}" destId="{48258178-B02A-5F45-AF25-DFB6C4EE7E69}" srcOrd="0" destOrd="0" presId="urn:microsoft.com/office/officeart/2005/8/layout/radial4"/>
    <dgm:cxn modelId="{1F80BB14-B402-43F7-A708-682FD8CD6FF4}" type="presOf" srcId="{D3E5464D-9F56-5C43-821C-DEC499BC7A67}" destId="{59BC4F73-FFBB-194B-A3E4-820DA71A7151}" srcOrd="0" destOrd="0" presId="urn:microsoft.com/office/officeart/2005/8/layout/radial4"/>
    <dgm:cxn modelId="{A7BA4547-0D7C-4C62-8E85-7CA509DEF208}" type="presOf" srcId="{B6B83773-3343-A047-B11F-7FC45BBFF8AC}" destId="{CCE1C196-99C5-7D40-8318-A1570E5897D3}" srcOrd="0" destOrd="0" presId="urn:microsoft.com/office/officeart/2005/8/layout/radial4"/>
    <dgm:cxn modelId="{1E1E97C2-FF8A-FE46-97F8-E510D27C6440}" srcId="{0A106C68-B4B9-B64D-BEFC-E618B62F5F45}" destId="{AEFB7013-9D9C-7043-AF98-4A0555BC637F}" srcOrd="1" destOrd="0" parTransId="{846259BB-8C1F-094A-8214-7D5B672461C6}" sibTransId="{6CD91A8B-AE14-B34E-BD4A-2E08EEE0F489}"/>
    <dgm:cxn modelId="{1CBC1CFD-539B-284F-886D-23188652A1A1}" srcId="{0A106C68-B4B9-B64D-BEFC-E618B62F5F45}" destId="{EBDB02C2-345C-B74E-A5BC-83308EBC32FD}" srcOrd="0" destOrd="0" parTransId="{72591533-0B0C-5C4D-ADE2-B7AA18B58B95}" sibTransId="{2E7A0CEE-D6BF-274F-8269-A1342531AAD1}"/>
    <dgm:cxn modelId="{A724A987-8347-4EEB-8FDA-8643B16A68B9}" type="presOf" srcId="{910DE006-F244-4046-AA8D-A0A81E330AC4}" destId="{2F87D5CB-9F37-9344-9B00-7093098B7EB0}" srcOrd="0" destOrd="0" presId="urn:microsoft.com/office/officeart/2005/8/layout/radial4"/>
    <dgm:cxn modelId="{0A11D5FD-6885-FB4D-AAB9-34EF64B1F9E3}" srcId="{0A106C68-B4B9-B64D-BEFC-E618B62F5F45}" destId="{390E0244-54CF-DE44-A813-1470FCDF15A5}" srcOrd="2" destOrd="0" parTransId="{D3E5464D-9F56-5C43-821C-DEC499BC7A67}" sibTransId="{2C9FF40C-F506-0844-B8FA-AC81C31C1C92}"/>
    <dgm:cxn modelId="{7807DD21-EA34-4292-922F-FA79C4B60016}" type="presOf" srcId="{0A106C68-B4B9-B64D-BEFC-E618B62F5F45}" destId="{6706A11C-970F-E54C-9AAA-976A916353E1}" srcOrd="0" destOrd="0" presId="urn:microsoft.com/office/officeart/2005/8/layout/radial4"/>
    <dgm:cxn modelId="{E3A392F6-3129-4CA8-9EC8-124B95EBE186}" type="presOf" srcId="{390E0244-54CF-DE44-A813-1470FCDF15A5}" destId="{DCC396A2-F375-0C4A-B38B-5E3CCB4145EE}" srcOrd="0" destOrd="0" presId="urn:microsoft.com/office/officeart/2005/8/layout/radial4"/>
    <dgm:cxn modelId="{7E4154BC-38F5-274A-8DE1-937971794987}" srcId="{0F45DECC-6149-B940-BC63-2B3BCAB0F3D1}" destId="{0A106C68-B4B9-B64D-BEFC-E618B62F5F45}" srcOrd="0" destOrd="0" parTransId="{5E8EB9D7-83A3-0D4C-B9DE-19B5A0A81148}" sibTransId="{281AD16E-050C-1645-B4EB-5F26DD98E82E}"/>
    <dgm:cxn modelId="{88C3F62D-F6FD-4117-B256-E55B08605B60}" type="presOf" srcId="{81DC1705-C056-9D40-8B45-1B092D9C368C}" destId="{BE23E14E-4910-424C-91A4-03A83A4EBBB2}" srcOrd="0" destOrd="0" presId="urn:microsoft.com/office/officeart/2005/8/layout/radial4"/>
    <dgm:cxn modelId="{9BE6B6A3-537D-40A7-A135-040AC767A19D}" type="presOf" srcId="{2C905CD8-177D-0343-941B-A172F256194F}" destId="{3ABA1631-99CF-0144-B2BF-9489DF940B6B}" srcOrd="0" destOrd="0" presId="urn:microsoft.com/office/officeart/2005/8/layout/radial4"/>
    <dgm:cxn modelId="{FDBAF732-8B6D-4A03-957B-F6FA0313C500}" type="presOf" srcId="{846259BB-8C1F-094A-8214-7D5B672461C6}" destId="{D95A9B2E-AB64-B740-8807-E2F943DDDF7F}" srcOrd="0" destOrd="0" presId="urn:microsoft.com/office/officeart/2005/8/layout/radial4"/>
    <dgm:cxn modelId="{04708EBA-D919-514F-8770-D3F3BB862F19}" srcId="{0A106C68-B4B9-B64D-BEFC-E618B62F5F45}" destId="{2C905CD8-177D-0343-941B-A172F256194F}" srcOrd="3" destOrd="0" parTransId="{910DE006-F244-4046-AA8D-A0A81E330AC4}" sibTransId="{0CF9CAC3-F2F4-A942-9988-A9DBBF188F97}"/>
    <dgm:cxn modelId="{29704408-37F5-0B4C-BB6E-1211941BEE3C}" srcId="{0A106C68-B4B9-B64D-BEFC-E618B62F5F45}" destId="{B6B83773-3343-A047-B11F-7FC45BBFF8AC}" srcOrd="4" destOrd="0" parTransId="{0783D8CF-F168-ED42-82E3-22D55FE91639}" sibTransId="{D1576DDE-24F9-CC49-82B5-29E9DDDE2991}"/>
    <dgm:cxn modelId="{BBEA340D-D9F3-4256-8F45-4E7CEA623E34}" type="presParOf" srcId="{27AFB521-D17F-C741-A97D-8441DC86CC37}" destId="{6706A11C-970F-E54C-9AAA-976A916353E1}" srcOrd="0" destOrd="0" presId="urn:microsoft.com/office/officeart/2005/8/layout/radial4"/>
    <dgm:cxn modelId="{DB9DBB5B-627A-4EFA-80A3-D7B91E5729DA}" type="presParOf" srcId="{27AFB521-D17F-C741-A97D-8441DC86CC37}" destId="{FC60DB2A-514F-434B-BF3B-06D800F7FA4E}" srcOrd="1" destOrd="0" presId="urn:microsoft.com/office/officeart/2005/8/layout/radial4"/>
    <dgm:cxn modelId="{40E449C9-AE6A-4970-9FDF-A48143D78AA0}" type="presParOf" srcId="{27AFB521-D17F-C741-A97D-8441DC86CC37}" destId="{48258178-B02A-5F45-AF25-DFB6C4EE7E69}" srcOrd="2" destOrd="0" presId="urn:microsoft.com/office/officeart/2005/8/layout/radial4"/>
    <dgm:cxn modelId="{66E503EA-FAB8-435D-AC75-781958C5BE3E}" type="presParOf" srcId="{27AFB521-D17F-C741-A97D-8441DC86CC37}" destId="{D95A9B2E-AB64-B740-8807-E2F943DDDF7F}" srcOrd="3" destOrd="0" presId="urn:microsoft.com/office/officeart/2005/8/layout/radial4"/>
    <dgm:cxn modelId="{EB49551F-6002-49E5-BA50-18D15069E3F5}" type="presParOf" srcId="{27AFB521-D17F-C741-A97D-8441DC86CC37}" destId="{52DED392-1FA7-924B-89FD-AB2C101482B6}" srcOrd="4" destOrd="0" presId="urn:microsoft.com/office/officeart/2005/8/layout/radial4"/>
    <dgm:cxn modelId="{E181F215-09F5-44B8-990A-DB95A2EA2D99}" type="presParOf" srcId="{27AFB521-D17F-C741-A97D-8441DC86CC37}" destId="{59BC4F73-FFBB-194B-A3E4-820DA71A7151}" srcOrd="5" destOrd="0" presId="urn:microsoft.com/office/officeart/2005/8/layout/radial4"/>
    <dgm:cxn modelId="{6A592932-5761-4A2F-87D6-BC38BFC182CF}" type="presParOf" srcId="{27AFB521-D17F-C741-A97D-8441DC86CC37}" destId="{DCC396A2-F375-0C4A-B38B-5E3CCB4145EE}" srcOrd="6" destOrd="0" presId="urn:microsoft.com/office/officeart/2005/8/layout/radial4"/>
    <dgm:cxn modelId="{38276ACF-35C1-42BF-9143-F9DAC32DA782}" type="presParOf" srcId="{27AFB521-D17F-C741-A97D-8441DC86CC37}" destId="{2F87D5CB-9F37-9344-9B00-7093098B7EB0}" srcOrd="7" destOrd="0" presId="urn:microsoft.com/office/officeart/2005/8/layout/radial4"/>
    <dgm:cxn modelId="{6693B8B6-BC36-461E-8D60-4BFCE461EC61}" type="presParOf" srcId="{27AFB521-D17F-C741-A97D-8441DC86CC37}" destId="{3ABA1631-99CF-0144-B2BF-9489DF940B6B}" srcOrd="8" destOrd="0" presId="urn:microsoft.com/office/officeart/2005/8/layout/radial4"/>
    <dgm:cxn modelId="{373BAE41-3E9A-4B08-ABBE-395FDCF90F5B}" type="presParOf" srcId="{27AFB521-D17F-C741-A97D-8441DC86CC37}" destId="{4ABA3985-1FA7-5B49-9F34-F23C255C7A1D}" srcOrd="9" destOrd="0" presId="urn:microsoft.com/office/officeart/2005/8/layout/radial4"/>
    <dgm:cxn modelId="{A75277A0-C96F-45D8-9C0E-2D751AB38E8F}" type="presParOf" srcId="{27AFB521-D17F-C741-A97D-8441DC86CC37}" destId="{CCE1C196-99C5-7D40-8318-A1570E5897D3}" srcOrd="10" destOrd="0" presId="urn:microsoft.com/office/officeart/2005/8/layout/radial4"/>
    <dgm:cxn modelId="{41D7F407-792E-4BB7-93A5-A8FE5A9831A0}" type="presParOf" srcId="{27AFB521-D17F-C741-A97D-8441DC86CC37}" destId="{BE23E14E-4910-424C-91A4-03A83A4EBBB2}" srcOrd="11" destOrd="0" presId="urn:microsoft.com/office/officeart/2005/8/layout/radial4"/>
    <dgm:cxn modelId="{64C613BA-438F-4D5B-8E6E-B798D2317410}" type="presParOf" srcId="{27AFB521-D17F-C741-A97D-8441DC86CC37}" destId="{58C568E4-40FD-6844-8E9B-97C6C36758C3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17C2ED-7E9E-4641-B5C0-B7293013F171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A5DF91-C973-744F-BB3A-81A8B7B4A090}">
      <dgm:prSet phldrT="[Text]"/>
      <dgm:spPr/>
      <dgm:t>
        <a:bodyPr/>
        <a:lstStyle/>
        <a:p>
          <a:r>
            <a:rPr lang="en-US" dirty="0" smtClean="0"/>
            <a:t>New to </a:t>
          </a:r>
        </a:p>
        <a:p>
          <a:r>
            <a:rPr lang="en-US" dirty="0" smtClean="0"/>
            <a:t>teaching</a:t>
          </a:r>
          <a:endParaRPr lang="en-US" dirty="0"/>
        </a:p>
      </dgm:t>
    </dgm:pt>
    <dgm:pt modelId="{39797E93-4C45-4341-B708-22BFFD0528BD}" type="parTrans" cxnId="{CFC9F708-399D-914F-A3D8-224830EA3A84}">
      <dgm:prSet/>
      <dgm:spPr/>
      <dgm:t>
        <a:bodyPr/>
        <a:lstStyle/>
        <a:p>
          <a:endParaRPr lang="en-US"/>
        </a:p>
      </dgm:t>
    </dgm:pt>
    <dgm:pt modelId="{043CBC33-B5B9-6E47-B512-B05CF97C2C15}" type="sibTrans" cxnId="{CFC9F708-399D-914F-A3D8-224830EA3A84}">
      <dgm:prSet/>
      <dgm:spPr/>
      <dgm:t>
        <a:bodyPr/>
        <a:lstStyle/>
        <a:p>
          <a:endParaRPr lang="en-US"/>
        </a:p>
      </dgm:t>
    </dgm:pt>
    <dgm:pt modelId="{B89AA711-146E-8F4E-8BDE-5C29D7403FC9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and 2</a:t>
          </a:r>
          <a:r>
            <a:rPr lang="en-US" baseline="30000" dirty="0" smtClean="0"/>
            <a:t>nd</a:t>
          </a:r>
          <a:r>
            <a:rPr lang="en-US" dirty="0" smtClean="0"/>
            <a:t> year support	</a:t>
          </a:r>
          <a:endParaRPr lang="en-US" dirty="0"/>
        </a:p>
      </dgm:t>
    </dgm:pt>
    <dgm:pt modelId="{D0903E77-EF38-E94E-A69A-7697AAE07FC3}" type="parTrans" cxnId="{AC5146DA-866E-8644-8433-54352359DF36}">
      <dgm:prSet/>
      <dgm:spPr/>
      <dgm:t>
        <a:bodyPr/>
        <a:lstStyle/>
        <a:p>
          <a:endParaRPr lang="en-US"/>
        </a:p>
      </dgm:t>
    </dgm:pt>
    <dgm:pt modelId="{C1DAA981-AD82-C641-BAE8-F6EF4034B4E0}" type="sibTrans" cxnId="{AC5146DA-866E-8644-8433-54352359DF36}">
      <dgm:prSet/>
      <dgm:spPr/>
      <dgm:t>
        <a:bodyPr/>
        <a:lstStyle/>
        <a:p>
          <a:endParaRPr lang="en-US"/>
        </a:p>
      </dgm:t>
    </dgm:pt>
    <dgm:pt modelId="{DC6638D8-B08C-C943-9F76-F646C74BCADB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year support if needed</a:t>
          </a:r>
          <a:endParaRPr lang="en-US" dirty="0"/>
        </a:p>
      </dgm:t>
    </dgm:pt>
    <dgm:pt modelId="{CE0503EB-EBF7-5544-9C93-F280C43C8566}" type="parTrans" cxnId="{8700C687-EE01-D84D-979D-639A924F4A52}">
      <dgm:prSet/>
      <dgm:spPr/>
      <dgm:t>
        <a:bodyPr/>
        <a:lstStyle/>
        <a:p>
          <a:endParaRPr lang="en-US"/>
        </a:p>
      </dgm:t>
    </dgm:pt>
    <dgm:pt modelId="{E615D6B9-E79A-FA48-9109-AC27C0C1ADE3}" type="sibTrans" cxnId="{8700C687-EE01-D84D-979D-639A924F4A52}">
      <dgm:prSet/>
      <dgm:spPr/>
      <dgm:t>
        <a:bodyPr/>
        <a:lstStyle/>
        <a:p>
          <a:endParaRPr lang="en-US"/>
        </a:p>
      </dgm:t>
    </dgm:pt>
    <dgm:pt modelId="{59717C7E-3504-2D4E-A080-F7B68F6A905D}">
      <dgm:prSet phldrT="[Text]"/>
      <dgm:spPr/>
      <dgm:t>
        <a:bodyPr/>
        <a:lstStyle/>
        <a:p>
          <a:r>
            <a:rPr lang="en-US" dirty="0" smtClean="0"/>
            <a:t>New to </a:t>
          </a:r>
        </a:p>
        <a:p>
          <a:r>
            <a:rPr lang="en-US" dirty="0" smtClean="0"/>
            <a:t>district</a:t>
          </a:r>
          <a:endParaRPr lang="en-US" dirty="0"/>
        </a:p>
      </dgm:t>
    </dgm:pt>
    <dgm:pt modelId="{D2B617B9-01ED-CA4A-870A-885D5950BAF0}" type="parTrans" cxnId="{EC9FBB42-A0DA-0A46-AEB3-4E2BD0ACA3FF}">
      <dgm:prSet/>
      <dgm:spPr/>
      <dgm:t>
        <a:bodyPr/>
        <a:lstStyle/>
        <a:p>
          <a:endParaRPr lang="en-US"/>
        </a:p>
      </dgm:t>
    </dgm:pt>
    <dgm:pt modelId="{B0E163D2-E217-E244-A62E-6992E75355DF}" type="sibTrans" cxnId="{EC9FBB42-A0DA-0A46-AEB3-4E2BD0ACA3FF}">
      <dgm:prSet/>
      <dgm:spPr/>
      <dgm:t>
        <a:bodyPr/>
        <a:lstStyle/>
        <a:p>
          <a:endParaRPr lang="en-US"/>
        </a:p>
      </dgm:t>
    </dgm:pt>
    <dgm:pt modelId="{29C0A18C-F017-4B40-BE5A-FA4CC856270F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and 2</a:t>
          </a:r>
          <a:r>
            <a:rPr lang="en-US" baseline="30000" dirty="0" smtClean="0"/>
            <a:t>nd</a:t>
          </a:r>
          <a:r>
            <a:rPr lang="en-US" dirty="0" smtClean="0"/>
            <a:t> year support</a:t>
          </a:r>
          <a:endParaRPr lang="en-US" dirty="0"/>
        </a:p>
      </dgm:t>
    </dgm:pt>
    <dgm:pt modelId="{C11974BA-B933-284B-8E71-C2D83BDAC4DE}" type="parTrans" cxnId="{DEF2E3F9-E3B4-964D-A6CF-A59EA36F8580}">
      <dgm:prSet/>
      <dgm:spPr/>
      <dgm:t>
        <a:bodyPr/>
        <a:lstStyle/>
        <a:p>
          <a:endParaRPr lang="en-US"/>
        </a:p>
      </dgm:t>
    </dgm:pt>
    <dgm:pt modelId="{C1741AF6-B9BD-A747-B10E-2778837CDC80}" type="sibTrans" cxnId="{DEF2E3F9-E3B4-964D-A6CF-A59EA36F8580}">
      <dgm:prSet/>
      <dgm:spPr/>
      <dgm:t>
        <a:bodyPr/>
        <a:lstStyle/>
        <a:p>
          <a:endParaRPr lang="en-US"/>
        </a:p>
      </dgm:t>
    </dgm:pt>
    <dgm:pt modelId="{3A4D9FB2-B743-6D49-9A26-A07F7071D8C4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year support if needed</a:t>
          </a:r>
          <a:endParaRPr lang="en-US" dirty="0"/>
        </a:p>
      </dgm:t>
    </dgm:pt>
    <dgm:pt modelId="{077411FD-193D-DC48-AA86-2E38E2DCF8B9}" type="parTrans" cxnId="{A20133E9-D721-F74E-ACDF-B6D21D961489}">
      <dgm:prSet/>
      <dgm:spPr/>
      <dgm:t>
        <a:bodyPr/>
        <a:lstStyle/>
        <a:p>
          <a:endParaRPr lang="en-US"/>
        </a:p>
      </dgm:t>
    </dgm:pt>
    <dgm:pt modelId="{F58281A4-B076-BC44-A591-B3DF2582F403}" type="sibTrans" cxnId="{A20133E9-D721-F74E-ACDF-B6D21D961489}">
      <dgm:prSet/>
      <dgm:spPr/>
      <dgm:t>
        <a:bodyPr/>
        <a:lstStyle/>
        <a:p>
          <a:endParaRPr lang="en-US"/>
        </a:p>
      </dgm:t>
    </dgm:pt>
    <dgm:pt modelId="{503FCEDD-4C99-2D4D-841C-F4CA912B77B4}">
      <dgm:prSet phldrT="[Text]"/>
      <dgm:spPr/>
      <dgm:t>
        <a:bodyPr/>
        <a:lstStyle/>
        <a:p>
          <a:r>
            <a:rPr lang="en-US" dirty="0" smtClean="0"/>
            <a:t>New to </a:t>
          </a:r>
        </a:p>
        <a:p>
          <a:r>
            <a:rPr lang="en-US" dirty="0" smtClean="0"/>
            <a:t>grade-level or</a:t>
          </a:r>
        </a:p>
        <a:p>
          <a:r>
            <a:rPr lang="en-US" dirty="0" smtClean="0"/>
            <a:t> content area</a:t>
          </a:r>
          <a:endParaRPr lang="en-US" dirty="0"/>
        </a:p>
      </dgm:t>
    </dgm:pt>
    <dgm:pt modelId="{7ABA78DD-85C9-E045-A18D-134F7143A49F}" type="parTrans" cxnId="{F24366FE-EAB7-EE48-9205-0E2A135326D7}">
      <dgm:prSet/>
      <dgm:spPr/>
      <dgm:t>
        <a:bodyPr/>
        <a:lstStyle/>
        <a:p>
          <a:endParaRPr lang="en-US"/>
        </a:p>
      </dgm:t>
    </dgm:pt>
    <dgm:pt modelId="{44A22E93-0B31-1542-9027-8E56761D6DE1}" type="sibTrans" cxnId="{F24366FE-EAB7-EE48-9205-0E2A135326D7}">
      <dgm:prSet/>
      <dgm:spPr/>
      <dgm:t>
        <a:bodyPr/>
        <a:lstStyle/>
        <a:p>
          <a:endParaRPr lang="en-US"/>
        </a:p>
      </dgm:t>
    </dgm:pt>
    <dgm:pt modelId="{420E5511-A6E6-D340-96A8-CD3CF38E738A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year support</a:t>
          </a:r>
          <a:endParaRPr lang="en-US" dirty="0"/>
        </a:p>
      </dgm:t>
    </dgm:pt>
    <dgm:pt modelId="{CDE3002A-008C-F14D-A83A-69D44508AD2A}" type="parTrans" cxnId="{EE0F7A66-8749-D540-85B4-D49A8842E58F}">
      <dgm:prSet/>
      <dgm:spPr/>
      <dgm:t>
        <a:bodyPr/>
        <a:lstStyle/>
        <a:p>
          <a:endParaRPr lang="en-US"/>
        </a:p>
      </dgm:t>
    </dgm:pt>
    <dgm:pt modelId="{EDA548BE-D8DC-D94C-ADA8-AD6B7D2CBB3C}" type="sibTrans" cxnId="{EE0F7A66-8749-D540-85B4-D49A8842E58F}">
      <dgm:prSet/>
      <dgm:spPr/>
      <dgm:t>
        <a:bodyPr/>
        <a:lstStyle/>
        <a:p>
          <a:endParaRPr lang="en-US"/>
        </a:p>
      </dgm:t>
    </dgm:pt>
    <dgm:pt modelId="{D7B2070A-EF2A-C04E-9C8F-489B3E1BA085}">
      <dgm:prSet phldrT="[Text]"/>
      <dgm:spPr/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(and 3</a:t>
          </a:r>
          <a:r>
            <a:rPr lang="en-US" baseline="30000" dirty="0" smtClean="0"/>
            <a:t>rd</a:t>
          </a:r>
          <a:r>
            <a:rPr lang="en-US" dirty="0" smtClean="0"/>
            <a:t>) year support if needed </a:t>
          </a:r>
          <a:endParaRPr lang="en-US" dirty="0"/>
        </a:p>
      </dgm:t>
    </dgm:pt>
    <dgm:pt modelId="{32486C04-EAC0-DC43-8BFE-A7554B950E47}" type="parTrans" cxnId="{8CEC26CD-55F1-8C4D-9886-5C6C8BF7577A}">
      <dgm:prSet/>
      <dgm:spPr/>
      <dgm:t>
        <a:bodyPr/>
        <a:lstStyle/>
        <a:p>
          <a:endParaRPr lang="en-US"/>
        </a:p>
      </dgm:t>
    </dgm:pt>
    <dgm:pt modelId="{5BA4831B-322F-8A4B-8D53-7C2495A7D418}" type="sibTrans" cxnId="{8CEC26CD-55F1-8C4D-9886-5C6C8BF7577A}">
      <dgm:prSet/>
      <dgm:spPr/>
      <dgm:t>
        <a:bodyPr/>
        <a:lstStyle/>
        <a:p>
          <a:endParaRPr lang="en-US"/>
        </a:p>
      </dgm:t>
    </dgm:pt>
    <dgm:pt modelId="{67BCA86C-05EE-CF4F-B7E6-B0236325CE27}" type="pres">
      <dgm:prSet presAssocID="{E617C2ED-7E9E-4641-B5C0-B7293013F1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8A0AD5-9AF4-7446-A05E-326AD3B983FB}" type="pres">
      <dgm:prSet presAssocID="{D8A5DF91-C973-744F-BB3A-81A8B7B4A090}" presName="linNode" presStyleCnt="0"/>
      <dgm:spPr/>
    </dgm:pt>
    <dgm:pt modelId="{7B930FF0-DF34-9540-9271-583CF94B75CA}" type="pres">
      <dgm:prSet presAssocID="{D8A5DF91-C973-744F-BB3A-81A8B7B4A09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A3B5A-E735-6947-A03C-527D34E89720}" type="pres">
      <dgm:prSet presAssocID="{D8A5DF91-C973-744F-BB3A-81A8B7B4A09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B6BDF-98B3-3C4B-BFA8-587CBF11579B}" type="pres">
      <dgm:prSet presAssocID="{043CBC33-B5B9-6E47-B512-B05CF97C2C15}" presName="sp" presStyleCnt="0"/>
      <dgm:spPr/>
    </dgm:pt>
    <dgm:pt modelId="{4C38234B-ACC3-DA4D-B174-C852CD343236}" type="pres">
      <dgm:prSet presAssocID="{59717C7E-3504-2D4E-A080-F7B68F6A905D}" presName="linNode" presStyleCnt="0"/>
      <dgm:spPr/>
    </dgm:pt>
    <dgm:pt modelId="{AF593F00-6648-444A-BFAF-6A84646DE3C1}" type="pres">
      <dgm:prSet presAssocID="{59717C7E-3504-2D4E-A080-F7B68F6A905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C7B963-2379-534E-903F-22E275A7B315}" type="pres">
      <dgm:prSet presAssocID="{59717C7E-3504-2D4E-A080-F7B68F6A905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DEB10-114C-1949-8D3E-63E0039A8631}" type="pres">
      <dgm:prSet presAssocID="{B0E163D2-E217-E244-A62E-6992E75355DF}" presName="sp" presStyleCnt="0"/>
      <dgm:spPr/>
    </dgm:pt>
    <dgm:pt modelId="{40001816-72E6-6B42-8788-67A61A56EBE7}" type="pres">
      <dgm:prSet presAssocID="{503FCEDD-4C99-2D4D-841C-F4CA912B77B4}" presName="linNode" presStyleCnt="0"/>
      <dgm:spPr/>
    </dgm:pt>
    <dgm:pt modelId="{DF4CE072-787D-B84B-B04C-2C7237B9896A}" type="pres">
      <dgm:prSet presAssocID="{503FCEDD-4C99-2D4D-841C-F4CA912B77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2B8615-BDCA-F24F-A7CB-7FE6F0FA5E50}" type="pres">
      <dgm:prSet presAssocID="{503FCEDD-4C99-2D4D-841C-F4CA912B77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5146DA-866E-8644-8433-54352359DF36}" srcId="{D8A5DF91-C973-744F-BB3A-81A8B7B4A090}" destId="{B89AA711-146E-8F4E-8BDE-5C29D7403FC9}" srcOrd="0" destOrd="0" parTransId="{D0903E77-EF38-E94E-A69A-7697AAE07FC3}" sibTransId="{C1DAA981-AD82-C641-BAE8-F6EF4034B4E0}"/>
    <dgm:cxn modelId="{8BDFD26F-19E8-4D77-8F68-BC65CA5221FE}" type="presOf" srcId="{29C0A18C-F017-4B40-BE5A-FA4CC856270F}" destId="{C5C7B963-2379-534E-903F-22E275A7B315}" srcOrd="0" destOrd="0" presId="urn:microsoft.com/office/officeart/2005/8/layout/vList5"/>
    <dgm:cxn modelId="{EC9FBB42-A0DA-0A46-AEB3-4E2BD0ACA3FF}" srcId="{E617C2ED-7E9E-4641-B5C0-B7293013F171}" destId="{59717C7E-3504-2D4E-A080-F7B68F6A905D}" srcOrd="1" destOrd="0" parTransId="{D2B617B9-01ED-CA4A-870A-885D5950BAF0}" sibTransId="{B0E163D2-E217-E244-A62E-6992E75355DF}"/>
    <dgm:cxn modelId="{7BC58D38-3C8E-4D38-B6D2-45E574D118B1}" type="presOf" srcId="{3A4D9FB2-B743-6D49-9A26-A07F7071D8C4}" destId="{C5C7B963-2379-534E-903F-22E275A7B315}" srcOrd="0" destOrd="1" presId="urn:microsoft.com/office/officeart/2005/8/layout/vList5"/>
    <dgm:cxn modelId="{8700C687-EE01-D84D-979D-639A924F4A52}" srcId="{D8A5DF91-C973-744F-BB3A-81A8B7B4A090}" destId="{DC6638D8-B08C-C943-9F76-F646C74BCADB}" srcOrd="1" destOrd="0" parTransId="{CE0503EB-EBF7-5544-9C93-F280C43C8566}" sibTransId="{E615D6B9-E79A-FA48-9109-AC27C0C1ADE3}"/>
    <dgm:cxn modelId="{1884CB13-BADC-415D-87CF-80B6C8A48DAB}" type="presOf" srcId="{B89AA711-146E-8F4E-8BDE-5C29D7403FC9}" destId="{EB0A3B5A-E735-6947-A03C-527D34E89720}" srcOrd="0" destOrd="0" presId="urn:microsoft.com/office/officeart/2005/8/layout/vList5"/>
    <dgm:cxn modelId="{DEF2E3F9-E3B4-964D-A6CF-A59EA36F8580}" srcId="{59717C7E-3504-2D4E-A080-F7B68F6A905D}" destId="{29C0A18C-F017-4B40-BE5A-FA4CC856270F}" srcOrd="0" destOrd="0" parTransId="{C11974BA-B933-284B-8E71-C2D83BDAC4DE}" sibTransId="{C1741AF6-B9BD-A747-B10E-2778837CDC80}"/>
    <dgm:cxn modelId="{55535485-C4B1-4E8A-AF11-C49279A1B3F3}" type="presOf" srcId="{503FCEDD-4C99-2D4D-841C-F4CA912B77B4}" destId="{DF4CE072-787D-B84B-B04C-2C7237B9896A}" srcOrd="0" destOrd="0" presId="urn:microsoft.com/office/officeart/2005/8/layout/vList5"/>
    <dgm:cxn modelId="{43237067-73BC-49FC-8015-79CA578AFDB3}" type="presOf" srcId="{D7B2070A-EF2A-C04E-9C8F-489B3E1BA085}" destId="{342B8615-BDCA-F24F-A7CB-7FE6F0FA5E50}" srcOrd="0" destOrd="1" presId="urn:microsoft.com/office/officeart/2005/8/layout/vList5"/>
    <dgm:cxn modelId="{991E10E8-1F44-4D11-A4E1-3821DF0296FF}" type="presOf" srcId="{420E5511-A6E6-D340-96A8-CD3CF38E738A}" destId="{342B8615-BDCA-F24F-A7CB-7FE6F0FA5E50}" srcOrd="0" destOrd="0" presId="urn:microsoft.com/office/officeart/2005/8/layout/vList5"/>
    <dgm:cxn modelId="{CFC9F708-399D-914F-A3D8-224830EA3A84}" srcId="{E617C2ED-7E9E-4641-B5C0-B7293013F171}" destId="{D8A5DF91-C973-744F-BB3A-81A8B7B4A090}" srcOrd="0" destOrd="0" parTransId="{39797E93-4C45-4341-B708-22BFFD0528BD}" sibTransId="{043CBC33-B5B9-6E47-B512-B05CF97C2C15}"/>
    <dgm:cxn modelId="{8CEC26CD-55F1-8C4D-9886-5C6C8BF7577A}" srcId="{503FCEDD-4C99-2D4D-841C-F4CA912B77B4}" destId="{D7B2070A-EF2A-C04E-9C8F-489B3E1BA085}" srcOrd="1" destOrd="0" parTransId="{32486C04-EAC0-DC43-8BFE-A7554B950E47}" sibTransId="{5BA4831B-322F-8A4B-8D53-7C2495A7D418}"/>
    <dgm:cxn modelId="{7816EF24-B4CF-4690-BCB2-BA8DA4C1E9A1}" type="presOf" srcId="{D8A5DF91-C973-744F-BB3A-81A8B7B4A090}" destId="{7B930FF0-DF34-9540-9271-583CF94B75CA}" srcOrd="0" destOrd="0" presId="urn:microsoft.com/office/officeart/2005/8/layout/vList5"/>
    <dgm:cxn modelId="{EE0F7A66-8749-D540-85B4-D49A8842E58F}" srcId="{503FCEDD-4C99-2D4D-841C-F4CA912B77B4}" destId="{420E5511-A6E6-D340-96A8-CD3CF38E738A}" srcOrd="0" destOrd="0" parTransId="{CDE3002A-008C-F14D-A83A-69D44508AD2A}" sibTransId="{EDA548BE-D8DC-D94C-ADA8-AD6B7D2CBB3C}"/>
    <dgm:cxn modelId="{E641A933-C7BD-4436-957D-3871851C7919}" type="presOf" srcId="{E617C2ED-7E9E-4641-B5C0-B7293013F171}" destId="{67BCA86C-05EE-CF4F-B7E6-B0236325CE27}" srcOrd="0" destOrd="0" presId="urn:microsoft.com/office/officeart/2005/8/layout/vList5"/>
    <dgm:cxn modelId="{AEE6BCA6-3A6A-4398-8D6F-7B36676A3C16}" type="presOf" srcId="{59717C7E-3504-2D4E-A080-F7B68F6A905D}" destId="{AF593F00-6648-444A-BFAF-6A84646DE3C1}" srcOrd="0" destOrd="0" presId="urn:microsoft.com/office/officeart/2005/8/layout/vList5"/>
    <dgm:cxn modelId="{A20133E9-D721-F74E-ACDF-B6D21D961489}" srcId="{59717C7E-3504-2D4E-A080-F7B68F6A905D}" destId="{3A4D9FB2-B743-6D49-9A26-A07F7071D8C4}" srcOrd="1" destOrd="0" parTransId="{077411FD-193D-DC48-AA86-2E38E2DCF8B9}" sibTransId="{F58281A4-B076-BC44-A591-B3DF2582F403}"/>
    <dgm:cxn modelId="{24C23759-9C07-4552-80FC-9B3E11C67F02}" type="presOf" srcId="{DC6638D8-B08C-C943-9F76-F646C74BCADB}" destId="{EB0A3B5A-E735-6947-A03C-527D34E89720}" srcOrd="0" destOrd="1" presId="urn:microsoft.com/office/officeart/2005/8/layout/vList5"/>
    <dgm:cxn modelId="{F24366FE-EAB7-EE48-9205-0E2A135326D7}" srcId="{E617C2ED-7E9E-4641-B5C0-B7293013F171}" destId="{503FCEDD-4C99-2D4D-841C-F4CA912B77B4}" srcOrd="2" destOrd="0" parTransId="{7ABA78DD-85C9-E045-A18D-134F7143A49F}" sibTransId="{44A22E93-0B31-1542-9027-8E56761D6DE1}"/>
    <dgm:cxn modelId="{D5298A76-08B1-446E-8FB8-A8F174287599}" type="presParOf" srcId="{67BCA86C-05EE-CF4F-B7E6-B0236325CE27}" destId="{D48A0AD5-9AF4-7446-A05E-326AD3B983FB}" srcOrd="0" destOrd="0" presId="urn:microsoft.com/office/officeart/2005/8/layout/vList5"/>
    <dgm:cxn modelId="{BD6FE981-C2CE-48E4-9C26-18D16122F0C9}" type="presParOf" srcId="{D48A0AD5-9AF4-7446-A05E-326AD3B983FB}" destId="{7B930FF0-DF34-9540-9271-583CF94B75CA}" srcOrd="0" destOrd="0" presId="urn:microsoft.com/office/officeart/2005/8/layout/vList5"/>
    <dgm:cxn modelId="{309C2B29-29DD-4124-9ED5-718B89EE0890}" type="presParOf" srcId="{D48A0AD5-9AF4-7446-A05E-326AD3B983FB}" destId="{EB0A3B5A-E735-6947-A03C-527D34E89720}" srcOrd="1" destOrd="0" presId="urn:microsoft.com/office/officeart/2005/8/layout/vList5"/>
    <dgm:cxn modelId="{E90207CA-6B78-406C-B24E-83AE135929AE}" type="presParOf" srcId="{67BCA86C-05EE-CF4F-B7E6-B0236325CE27}" destId="{D7EB6BDF-98B3-3C4B-BFA8-587CBF11579B}" srcOrd="1" destOrd="0" presId="urn:microsoft.com/office/officeart/2005/8/layout/vList5"/>
    <dgm:cxn modelId="{89E436C0-7939-4E6D-9C5C-5F82BEC70D3D}" type="presParOf" srcId="{67BCA86C-05EE-CF4F-B7E6-B0236325CE27}" destId="{4C38234B-ACC3-DA4D-B174-C852CD343236}" srcOrd="2" destOrd="0" presId="urn:microsoft.com/office/officeart/2005/8/layout/vList5"/>
    <dgm:cxn modelId="{AF06B7E1-2701-43BC-9C81-28DA211F4511}" type="presParOf" srcId="{4C38234B-ACC3-DA4D-B174-C852CD343236}" destId="{AF593F00-6648-444A-BFAF-6A84646DE3C1}" srcOrd="0" destOrd="0" presId="urn:microsoft.com/office/officeart/2005/8/layout/vList5"/>
    <dgm:cxn modelId="{B90653A6-CDE0-48B0-8C92-1FB30ADD19C8}" type="presParOf" srcId="{4C38234B-ACC3-DA4D-B174-C852CD343236}" destId="{C5C7B963-2379-534E-903F-22E275A7B315}" srcOrd="1" destOrd="0" presId="urn:microsoft.com/office/officeart/2005/8/layout/vList5"/>
    <dgm:cxn modelId="{1B3C6595-9AF3-4F4B-807D-1F6919547D13}" type="presParOf" srcId="{67BCA86C-05EE-CF4F-B7E6-B0236325CE27}" destId="{DA6DEB10-114C-1949-8D3E-63E0039A8631}" srcOrd="3" destOrd="0" presId="urn:microsoft.com/office/officeart/2005/8/layout/vList5"/>
    <dgm:cxn modelId="{E1AE3C5E-F6EB-4CD7-88D9-DE2CC52E8AF9}" type="presParOf" srcId="{67BCA86C-05EE-CF4F-B7E6-B0236325CE27}" destId="{40001816-72E6-6B42-8788-67A61A56EBE7}" srcOrd="4" destOrd="0" presId="urn:microsoft.com/office/officeart/2005/8/layout/vList5"/>
    <dgm:cxn modelId="{DE619E99-A1BA-4583-90E9-808D02D2527E}" type="presParOf" srcId="{40001816-72E6-6B42-8788-67A61A56EBE7}" destId="{DF4CE072-787D-B84B-B04C-2C7237B9896A}" srcOrd="0" destOrd="0" presId="urn:microsoft.com/office/officeart/2005/8/layout/vList5"/>
    <dgm:cxn modelId="{73E7E268-3275-483F-B514-D2089C7BA978}" type="presParOf" srcId="{40001816-72E6-6B42-8788-67A61A56EBE7}" destId="{342B8615-BDCA-F24F-A7CB-7FE6F0FA5E5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06A11C-970F-E54C-9AAA-976A916353E1}">
      <dsp:nvSpPr>
        <dsp:cNvPr id="0" name=""/>
        <dsp:cNvSpPr/>
      </dsp:nvSpPr>
      <dsp:spPr>
        <a:xfrm>
          <a:off x="3116535" y="3317770"/>
          <a:ext cx="2333400" cy="23334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>
              <a:latin typeface="Abadi MT Condensed Extra Bold"/>
              <a:cs typeface="Abadi MT Condensed Extra Bold"/>
            </a:rPr>
            <a:t>Coaching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>
              <a:latin typeface="Abadi MT Condensed Extra Bold"/>
              <a:cs typeface="Abadi MT Condensed Extra Bold"/>
            </a:rPr>
            <a:t>Layers</a:t>
          </a:r>
          <a:endParaRPr lang="en-US" sz="2400" b="1" kern="1200" dirty="0">
            <a:latin typeface="Abadi MT Condensed Extra Bold"/>
            <a:cs typeface="Abadi MT Condensed Extra Bold"/>
          </a:endParaRPr>
        </a:p>
      </dsp:txBody>
      <dsp:txXfrm>
        <a:off x="3116535" y="3317770"/>
        <a:ext cx="2333400" cy="2333400"/>
      </dsp:txXfrm>
    </dsp:sp>
    <dsp:sp modelId="{FC60DB2A-514F-434B-BF3B-06D800F7FA4E}">
      <dsp:nvSpPr>
        <dsp:cNvPr id="0" name=""/>
        <dsp:cNvSpPr/>
      </dsp:nvSpPr>
      <dsp:spPr>
        <a:xfrm rot="10800000">
          <a:off x="745668" y="4151960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258178-B02A-5F45-AF25-DFB6C4EE7E69}">
      <dsp:nvSpPr>
        <dsp:cNvPr id="0" name=""/>
        <dsp:cNvSpPr/>
      </dsp:nvSpPr>
      <dsp:spPr>
        <a:xfrm>
          <a:off x="72781" y="4020028"/>
          <a:ext cx="1345774" cy="928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One to One </a:t>
          </a:r>
          <a:endParaRPr lang="en-US" sz="2000" kern="1200" dirty="0"/>
        </a:p>
      </dsp:txBody>
      <dsp:txXfrm>
        <a:off x="72781" y="4020028"/>
        <a:ext cx="1345774" cy="928883"/>
      </dsp:txXfrm>
    </dsp:sp>
    <dsp:sp modelId="{D95A9B2E-AB64-B740-8807-E2F943DDDF7F}">
      <dsp:nvSpPr>
        <dsp:cNvPr id="0" name=""/>
        <dsp:cNvSpPr/>
      </dsp:nvSpPr>
      <dsp:spPr>
        <a:xfrm rot="12960000">
          <a:off x="1207338" y="2731088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DED392-1FA7-924B-89FD-AB2C101482B6}">
      <dsp:nvSpPr>
        <dsp:cNvPr id="0" name=""/>
        <dsp:cNvSpPr/>
      </dsp:nvSpPr>
      <dsp:spPr>
        <a:xfrm>
          <a:off x="647535" y="1944403"/>
          <a:ext cx="1547497" cy="921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Small Group (PLCs)</a:t>
          </a:r>
          <a:endParaRPr lang="en-US" sz="2000" kern="1200" dirty="0"/>
        </a:p>
      </dsp:txBody>
      <dsp:txXfrm>
        <a:off x="647535" y="1944403"/>
        <a:ext cx="1547497" cy="921474"/>
      </dsp:txXfrm>
    </dsp:sp>
    <dsp:sp modelId="{59BC4F73-FFBB-194B-A3E4-820DA71A7151}">
      <dsp:nvSpPr>
        <dsp:cNvPr id="0" name=""/>
        <dsp:cNvSpPr/>
      </dsp:nvSpPr>
      <dsp:spPr>
        <a:xfrm rot="15120000">
          <a:off x="2416004" y="1852941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C396A2-F375-0C4A-B38B-5E3CCB4145EE}">
      <dsp:nvSpPr>
        <dsp:cNvPr id="0" name=""/>
        <dsp:cNvSpPr/>
      </dsp:nvSpPr>
      <dsp:spPr>
        <a:xfrm>
          <a:off x="2420892" y="672387"/>
          <a:ext cx="1538350" cy="895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Large Group</a:t>
          </a:r>
          <a:endParaRPr lang="en-US" sz="2000" kern="1200" dirty="0"/>
        </a:p>
      </dsp:txBody>
      <dsp:txXfrm>
        <a:off x="2420892" y="672387"/>
        <a:ext cx="1538350" cy="895314"/>
      </dsp:txXfrm>
    </dsp:sp>
    <dsp:sp modelId="{2F87D5CB-9F37-9344-9B00-7093098B7EB0}">
      <dsp:nvSpPr>
        <dsp:cNvPr id="0" name=""/>
        <dsp:cNvSpPr/>
      </dsp:nvSpPr>
      <dsp:spPr>
        <a:xfrm rot="17280000">
          <a:off x="3909997" y="1852941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BA1631-99CF-0144-B2BF-9489DF940B6B}">
      <dsp:nvSpPr>
        <dsp:cNvPr id="0" name=""/>
        <dsp:cNvSpPr/>
      </dsp:nvSpPr>
      <dsp:spPr>
        <a:xfrm>
          <a:off x="4559713" y="466692"/>
          <a:ext cx="1633380" cy="130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Instructional Rounds</a:t>
          </a:r>
          <a:endParaRPr lang="en-US" sz="2000" kern="1200" dirty="0"/>
        </a:p>
      </dsp:txBody>
      <dsp:txXfrm>
        <a:off x="4559713" y="466692"/>
        <a:ext cx="1633380" cy="1306704"/>
      </dsp:txXfrm>
    </dsp:sp>
    <dsp:sp modelId="{4ABA3985-1FA7-5B49-9F34-F23C255C7A1D}">
      <dsp:nvSpPr>
        <dsp:cNvPr id="0" name=""/>
        <dsp:cNvSpPr/>
      </dsp:nvSpPr>
      <dsp:spPr>
        <a:xfrm rot="19440000">
          <a:off x="5118664" y="2731088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E1C196-99C5-7D40-8318-A1570E5897D3}">
      <dsp:nvSpPr>
        <dsp:cNvPr id="0" name=""/>
        <dsp:cNvSpPr/>
      </dsp:nvSpPr>
      <dsp:spPr>
        <a:xfrm>
          <a:off x="6328496" y="1751788"/>
          <a:ext cx="1633380" cy="130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Special projects</a:t>
          </a:r>
          <a:endParaRPr lang="en-US" sz="2000" kern="1200" dirty="0"/>
        </a:p>
      </dsp:txBody>
      <dsp:txXfrm>
        <a:off x="6328496" y="1751788"/>
        <a:ext cx="1633380" cy="1306704"/>
      </dsp:txXfrm>
    </dsp:sp>
    <dsp:sp modelId="{BE23E14E-4910-424C-91A4-03A83A4EBBB2}">
      <dsp:nvSpPr>
        <dsp:cNvPr id="0" name=""/>
        <dsp:cNvSpPr/>
      </dsp:nvSpPr>
      <dsp:spPr>
        <a:xfrm>
          <a:off x="5580333" y="4151960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C568E4-40FD-6844-8E9B-97C6C36758C3}">
      <dsp:nvSpPr>
        <dsp:cNvPr id="0" name=""/>
        <dsp:cNvSpPr/>
      </dsp:nvSpPr>
      <dsp:spPr>
        <a:xfrm>
          <a:off x="7004112" y="3831118"/>
          <a:ext cx="1633380" cy="130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Curriculum/ Assessment</a:t>
          </a:r>
          <a:endParaRPr lang="en-US" sz="2000" kern="1200" dirty="0"/>
        </a:p>
      </dsp:txBody>
      <dsp:txXfrm>
        <a:off x="7004112" y="3831118"/>
        <a:ext cx="1633380" cy="13067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0A3B5A-E735-6947-A03C-527D34E89720}">
      <dsp:nvSpPr>
        <dsp:cNvPr id="0" name=""/>
        <dsp:cNvSpPr/>
      </dsp:nvSpPr>
      <dsp:spPr>
        <a:xfrm rot="5400000">
          <a:off x="5321585" y="-1957054"/>
          <a:ext cx="1397398" cy="566614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and 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year support	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3</a:t>
          </a:r>
          <a:r>
            <a:rPr lang="en-US" sz="2700" kern="1200" baseline="30000" dirty="0" smtClean="0"/>
            <a:t>rd</a:t>
          </a:r>
          <a:r>
            <a:rPr lang="en-US" sz="2700" kern="1200" dirty="0" smtClean="0"/>
            <a:t> year support if needed</a:t>
          </a:r>
          <a:endParaRPr lang="en-US" sz="2700" kern="1200" dirty="0"/>
        </a:p>
      </dsp:txBody>
      <dsp:txXfrm rot="5400000">
        <a:off x="5321585" y="-1957054"/>
        <a:ext cx="1397398" cy="5666149"/>
      </dsp:txXfrm>
    </dsp:sp>
    <dsp:sp modelId="{7B930FF0-DF34-9540-9271-583CF94B75CA}">
      <dsp:nvSpPr>
        <dsp:cNvPr id="0" name=""/>
        <dsp:cNvSpPr/>
      </dsp:nvSpPr>
      <dsp:spPr>
        <a:xfrm>
          <a:off x="0" y="2646"/>
          <a:ext cx="3187209" cy="17467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New 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teaching</a:t>
          </a:r>
          <a:endParaRPr lang="en-US" sz="2900" kern="1200" dirty="0"/>
        </a:p>
      </dsp:txBody>
      <dsp:txXfrm>
        <a:off x="0" y="2646"/>
        <a:ext cx="3187209" cy="1746747"/>
      </dsp:txXfrm>
    </dsp:sp>
    <dsp:sp modelId="{C5C7B963-2379-534E-903F-22E275A7B315}">
      <dsp:nvSpPr>
        <dsp:cNvPr id="0" name=""/>
        <dsp:cNvSpPr/>
      </dsp:nvSpPr>
      <dsp:spPr>
        <a:xfrm rot="5400000">
          <a:off x="5321585" y="-122969"/>
          <a:ext cx="1397398" cy="566614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and 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year support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3</a:t>
          </a:r>
          <a:r>
            <a:rPr lang="en-US" sz="2700" kern="1200" baseline="30000" dirty="0" smtClean="0"/>
            <a:t>rd</a:t>
          </a:r>
          <a:r>
            <a:rPr lang="en-US" sz="2700" kern="1200" dirty="0" smtClean="0"/>
            <a:t> year support if needed</a:t>
          </a:r>
          <a:endParaRPr lang="en-US" sz="2700" kern="1200" dirty="0"/>
        </a:p>
      </dsp:txBody>
      <dsp:txXfrm rot="5400000">
        <a:off x="5321585" y="-122969"/>
        <a:ext cx="1397398" cy="5666149"/>
      </dsp:txXfrm>
    </dsp:sp>
    <dsp:sp modelId="{AF593F00-6648-444A-BFAF-6A84646DE3C1}">
      <dsp:nvSpPr>
        <dsp:cNvPr id="0" name=""/>
        <dsp:cNvSpPr/>
      </dsp:nvSpPr>
      <dsp:spPr>
        <a:xfrm>
          <a:off x="0" y="1836731"/>
          <a:ext cx="3187209" cy="17467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New 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district</a:t>
          </a:r>
          <a:endParaRPr lang="en-US" sz="2900" kern="1200" dirty="0"/>
        </a:p>
      </dsp:txBody>
      <dsp:txXfrm>
        <a:off x="0" y="1836731"/>
        <a:ext cx="3187209" cy="1746747"/>
      </dsp:txXfrm>
    </dsp:sp>
    <dsp:sp modelId="{342B8615-BDCA-F24F-A7CB-7FE6F0FA5E50}">
      <dsp:nvSpPr>
        <dsp:cNvPr id="0" name=""/>
        <dsp:cNvSpPr/>
      </dsp:nvSpPr>
      <dsp:spPr>
        <a:xfrm rot="5400000">
          <a:off x="5321585" y="1711115"/>
          <a:ext cx="1397398" cy="566614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year support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(and 3</a:t>
          </a:r>
          <a:r>
            <a:rPr lang="en-US" sz="2700" kern="1200" baseline="30000" dirty="0" smtClean="0"/>
            <a:t>rd</a:t>
          </a:r>
          <a:r>
            <a:rPr lang="en-US" sz="2700" kern="1200" dirty="0" smtClean="0"/>
            <a:t>) year support if needed </a:t>
          </a:r>
          <a:endParaRPr lang="en-US" sz="2700" kern="1200" dirty="0"/>
        </a:p>
      </dsp:txBody>
      <dsp:txXfrm rot="5400000">
        <a:off x="5321585" y="1711115"/>
        <a:ext cx="1397398" cy="5666149"/>
      </dsp:txXfrm>
    </dsp:sp>
    <dsp:sp modelId="{DF4CE072-787D-B84B-B04C-2C7237B9896A}">
      <dsp:nvSpPr>
        <dsp:cNvPr id="0" name=""/>
        <dsp:cNvSpPr/>
      </dsp:nvSpPr>
      <dsp:spPr>
        <a:xfrm>
          <a:off x="0" y="3670816"/>
          <a:ext cx="3187209" cy="17467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New 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grade-level or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content area</a:t>
          </a:r>
          <a:endParaRPr lang="en-US" sz="2900" kern="1200" dirty="0"/>
        </a:p>
      </dsp:txBody>
      <dsp:txXfrm>
        <a:off x="0" y="3670816"/>
        <a:ext cx="3187209" cy="1746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5B115-FC93-4DC3-9F25-849AD6450AF5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80318-B001-472E-824A-9ED5927452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Paid for with District Title I Professional Development funds.</a:t>
            </a:r>
          </a:p>
          <a:p>
            <a:r>
              <a:rPr lang="en-US" dirty="0" smtClean="0"/>
              <a:t>Have transitioned from Teachers on Special</a:t>
            </a:r>
            <a:r>
              <a:rPr lang="en-US" baseline="0" dirty="0" smtClean="0"/>
              <a:t> Assignment to Instructional Coaches.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Shifting from content specific to sound, research-based instructional practices.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80318-B001-472E-824A-9ED59274523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1. Assessing needs and planning instruction. </a:t>
            </a:r>
          </a:p>
          <a:p>
            <a:pPr lvl="1" eaLnBrk="1" hangingPunct="1"/>
            <a:r>
              <a:rPr lang="en-US" dirty="0" smtClean="0"/>
              <a:t>Identify areas would like assistance with, set goals, lesson planning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2. In Class Coaching</a:t>
            </a:r>
          </a:p>
          <a:p>
            <a:pPr eaLnBrk="1" hangingPunct="1"/>
            <a:r>
              <a:rPr lang="en-US" dirty="0" smtClean="0"/>
              <a:t>   Modeling/Side-by-side teaching/gathering data or information for you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3. Reflection and Revision</a:t>
            </a:r>
          </a:p>
          <a:p>
            <a:pPr eaLnBrk="1" hangingPunct="1"/>
            <a:r>
              <a:rPr lang="en-US" dirty="0" smtClean="0"/>
              <a:t>Post-Visit: Reflect, Identify next steps</a:t>
            </a:r>
          </a:p>
          <a:p>
            <a:pPr eaLnBrk="1" hangingPunct="1"/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Support you as you implement new teaching strategies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Collaborate on curriculum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80318-B001-472E-824A-9ED59274523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Who will our coaches be partnering with?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Large Group:  </a:t>
            </a:r>
            <a:r>
              <a:rPr lang="en-US" dirty="0" smtClean="0"/>
              <a:t>District and Building-level Data Analysis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District and building-level PIR and Early 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District level curriculum development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Small Groups:  Professional</a:t>
            </a:r>
            <a:r>
              <a:rPr lang="en-US" baseline="0" dirty="0" smtClean="0"/>
              <a:t> Learning Communities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Content area and grade-level team planning and data meetings</a:t>
            </a:r>
          </a:p>
          <a:p>
            <a:pPr lvl="0"/>
            <a:r>
              <a:rPr lang="en-US" dirty="0" smtClean="0"/>
              <a:t>Study Groups</a:t>
            </a:r>
          </a:p>
          <a:p>
            <a:pPr lvl="0"/>
            <a:r>
              <a:rPr lang="en-US" dirty="0" smtClean="0"/>
              <a:t>4 eight-week sessions per year (6-8 teachers per group)</a:t>
            </a:r>
          </a:p>
          <a:p>
            <a:pPr lvl="0"/>
            <a:r>
              <a:rPr lang="en-US" dirty="0" smtClean="0"/>
              <a:t>New Teacher Cohorts</a:t>
            </a:r>
          </a:p>
          <a:p>
            <a:pPr lvl="0"/>
            <a:r>
              <a:rPr lang="en-US" dirty="0" smtClean="0"/>
              <a:t>Meet half-day every other month, group observations and reflection; meet 2 hours every other month as district-wide cohort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One to One:</a:t>
            </a:r>
          </a:p>
          <a:p>
            <a:pPr lvl="0">
              <a:spcAft>
                <a:spcPts val="0"/>
              </a:spcAft>
            </a:pPr>
            <a:r>
              <a:rPr lang="en-US" dirty="0" smtClean="0"/>
              <a:t>Team </a:t>
            </a:r>
          </a:p>
          <a:p>
            <a:pPr lvl="0">
              <a:spcAft>
                <a:spcPts val="0"/>
              </a:spcAft>
            </a:pPr>
            <a:r>
              <a:rPr lang="en-US" dirty="0" smtClean="0"/>
              <a:t>teaching </a:t>
            </a:r>
          </a:p>
          <a:p>
            <a:pPr lvl="0">
              <a:spcAft>
                <a:spcPts val="0"/>
              </a:spcAft>
            </a:pPr>
            <a:r>
              <a:rPr lang="en-US" dirty="0" smtClean="0"/>
              <a:t>and </a:t>
            </a:r>
          </a:p>
          <a:p>
            <a:pPr lvl="0">
              <a:spcAft>
                <a:spcPts val="0"/>
              </a:spcAft>
            </a:pPr>
            <a:r>
              <a:rPr lang="en-US" dirty="0" smtClean="0"/>
              <a:t>Planning</a:t>
            </a:r>
          </a:p>
          <a:p>
            <a:pPr lvl="0" defTabSz="9334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dirty="0" smtClean="0"/>
              <a:t>Feedback </a:t>
            </a:r>
          </a:p>
          <a:p>
            <a:pPr lvl="0" defTabSz="9334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dirty="0" smtClean="0"/>
              <a:t>through </a:t>
            </a:r>
          </a:p>
          <a:p>
            <a:pPr lvl="0" defTabSz="9334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dirty="0" smtClean="0"/>
              <a:t>non-evaluative </a:t>
            </a:r>
          </a:p>
          <a:p>
            <a:pPr lvl="0" defTabSz="9334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dirty="0" smtClean="0"/>
              <a:t>observation </a:t>
            </a:r>
          </a:p>
          <a:p>
            <a:pPr lvl="0" defTabSz="9334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dirty="0" smtClean="0"/>
              <a:t>and video</a:t>
            </a:r>
          </a:p>
          <a:p>
            <a:pPr lvl="0" defTabSz="9334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dirty="0" smtClean="0"/>
              <a:t>Modeling evidence-based instructional strategies.</a:t>
            </a:r>
          </a:p>
          <a:p>
            <a:pPr lvl="0">
              <a:spcAft>
                <a:spcPts val="0"/>
              </a:spcAft>
            </a:pP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80318-B001-472E-824A-9ED59274523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49729CB-C635-4CEB-9A46-D22BCC19C4DE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65AFE90-6AD9-4FEB-B756-A9788845D3C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mcpsinstructionalcoaches/hom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3200400"/>
            <a:ext cx="6480048" cy="32983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MCPS </a:t>
            </a:r>
            <a:r>
              <a:rPr lang="en-US" dirty="0" smtClean="0"/>
              <a:t>Title I</a:t>
            </a:r>
            <a:br>
              <a:rPr lang="en-US" dirty="0" smtClean="0"/>
            </a:br>
            <a:r>
              <a:rPr lang="en-US" dirty="0" smtClean="0"/>
              <a:t>Instructional Coaching:</a:t>
            </a:r>
            <a:br>
              <a:rPr lang="en-US" dirty="0" smtClean="0"/>
            </a:br>
            <a:r>
              <a:rPr lang="en-US" dirty="0" smtClean="0"/>
              <a:t>A model for empowering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2731" y="1544812"/>
            <a:ext cx="6480048" cy="1752600"/>
          </a:xfrm>
        </p:spPr>
        <p:txBody>
          <a:bodyPr/>
          <a:lstStyle/>
          <a:p>
            <a:r>
              <a:rPr lang="en-US" dirty="0" smtClean="0"/>
              <a:t>Julie Hainline</a:t>
            </a:r>
          </a:p>
          <a:p>
            <a:r>
              <a:rPr lang="en-US" dirty="0" smtClean="0"/>
              <a:t>Alanna Vaneps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049" y="557624"/>
            <a:ext cx="2370361" cy="326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59308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Coaches’ Website:</a:t>
            </a:r>
            <a:endParaRPr lang="en-US" dirty="0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8229600" cy="4336869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14400" y="594360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hlinkClick r:id="rId3"/>
              </a:rPr>
              <a:t>https://sites.google.com/site/mcpsinstructionalcoaches/home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101" name="Picture 5" descr="C:\Documents and Settings\jhainline\Local Settings\Temporary Internet Files\Content.IE5\YQ5QNCKU\MC90043961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057400"/>
            <a:ext cx="4799788" cy="418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Definition: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               </a:t>
            </a:r>
            <a:r>
              <a:rPr lang="en-US" sz="4600" dirty="0" smtClean="0"/>
              <a:t>are a collaborative partnership that encourages growth through reflective practices and empowers 21</a:t>
            </a:r>
            <a:r>
              <a:rPr lang="en-US" sz="4600" baseline="30000" dirty="0" smtClean="0"/>
              <a:t>st</a:t>
            </a:r>
            <a:r>
              <a:rPr lang="en-US" sz="4600" dirty="0" smtClean="0"/>
              <a:t> century learners.</a:t>
            </a:r>
            <a:endParaRPr lang="en-US" sz="4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43000" y="1295400"/>
            <a:ext cx="199231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1400" y="5257800"/>
            <a:ext cx="11430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History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2007:  Communication Arts Adoption</a:t>
            </a:r>
          </a:p>
          <a:p>
            <a:r>
              <a:rPr lang="en-US" dirty="0" smtClean="0"/>
              <a:t>2008:  Math Adoption</a:t>
            </a:r>
          </a:p>
          <a:p>
            <a:endParaRPr lang="en-US" dirty="0" smtClean="0"/>
          </a:p>
          <a:p>
            <a:r>
              <a:rPr lang="en-US" dirty="0" smtClean="0"/>
              <a:t>2011:  Instructional Coaches </a:t>
            </a:r>
          </a:p>
          <a:p>
            <a:pPr lvl="1"/>
            <a:r>
              <a:rPr lang="en-US" dirty="0" smtClean="0"/>
              <a:t>4 coaches for 8 Title I schools (K-12)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5" name="Picture 7" descr="C:\Documents and Settings\jhainline\Local Settings\Temporary Internet Files\Content.IE5\8H8M09SP\MC90043935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14800"/>
            <a:ext cx="2819400" cy="2514600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304800"/>
            <a:ext cx="990600" cy="1143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0"/>
    </mc:Choice>
    <mc:Fallback>
      <p:transition advTm="2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u="sng" dirty="0" smtClean="0"/>
              <a:t>Seena Demmons</a:t>
            </a:r>
            <a:r>
              <a:rPr lang="en-US" sz="2400" dirty="0" smtClean="0"/>
              <a:t>:  Hellgate, Big Sky, Seeley, Russell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Robyn Nuttall</a:t>
            </a:r>
            <a:r>
              <a:rPr lang="en-US" sz="2400" dirty="0" smtClean="0"/>
              <a:t>:  Hellgate, Big Sky, Seeley, Porter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Crista Anderson</a:t>
            </a:r>
            <a:r>
              <a:rPr lang="en-US" sz="2400" dirty="0" smtClean="0"/>
              <a:t>:  Lowell, Franklin, Hawthorne, Porter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Lori Grant</a:t>
            </a:r>
            <a:r>
              <a:rPr lang="en-US" sz="2400" dirty="0" smtClean="0"/>
              <a:t>:  Lowell, Franklin, Hawthorne, Russell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Julie Hainline</a:t>
            </a:r>
            <a:r>
              <a:rPr lang="en-US" sz="2400" dirty="0" smtClean="0"/>
              <a:t>:  Big Sky, Porter, Franklin, Hawthorne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Alanna Vaneps</a:t>
            </a:r>
            <a:r>
              <a:rPr lang="en-US" sz="2400" dirty="0" smtClean="0"/>
              <a:t>:  Hellgate, Seeley, Lowell, Russell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6"/>
          <p:cNvSpPr/>
          <p:nvPr/>
        </p:nvSpPr>
        <p:spPr>
          <a:xfrm>
            <a:off x="3368600" y="311448"/>
            <a:ext cx="2521847" cy="3222228"/>
          </a:xfrm>
          <a:prstGeom prst="downArrow">
            <a:avLst>
              <a:gd name="adj1" fmla="val 50000"/>
              <a:gd name="adj2" fmla="val 509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1448"/>
            <a:ext cx="7467600" cy="756017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Building Capacity</a:t>
            </a:r>
            <a:endParaRPr lang="en-US" sz="6600" b="1" dirty="0"/>
          </a:p>
        </p:txBody>
      </p:sp>
      <p:sp>
        <p:nvSpPr>
          <p:cNvPr id="4" name="Right Arrow 3"/>
          <p:cNvSpPr/>
          <p:nvPr/>
        </p:nvSpPr>
        <p:spPr>
          <a:xfrm>
            <a:off x="5756992" y="2420200"/>
            <a:ext cx="3387008" cy="22269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36815" y="2432853"/>
            <a:ext cx="3331785" cy="22269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3368600" y="3757982"/>
            <a:ext cx="2521847" cy="313682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91976" y="1955799"/>
            <a:ext cx="1619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TOP DOWN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26306" y="4427763"/>
            <a:ext cx="1988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BOTTOM UP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90447" y="3279803"/>
            <a:ext cx="2929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MIDDLE OUT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3580" y="3302154"/>
            <a:ext cx="2929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/>
              <a:t>MIDDLE OUT</a:t>
            </a:r>
            <a:endParaRPr lang="en-US" sz="2800" b="1" dirty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6326" y="5880934"/>
            <a:ext cx="733766" cy="8635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815" y="5821147"/>
            <a:ext cx="3221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Petti, A. (2010) Circles of leadership.  </a:t>
            </a:r>
            <a:r>
              <a:rPr lang="en-US" i="1" dirty="0" smtClean="0"/>
              <a:t>Journal of Staff Development, 55</a:t>
            </a:r>
            <a:r>
              <a:rPr lang="en-US" dirty="0" smtClean="0"/>
              <a:t> (6), 52-56.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5740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Coaching Cycle</a:t>
            </a:r>
            <a:endParaRPr lang="en-US" dirty="0"/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478171" y="1905000"/>
          <a:ext cx="3797300" cy="3810000"/>
        </p:xfrm>
        <a:graphic>
          <a:graphicData uri="http://schemas.openxmlformats.org/presentationml/2006/ole">
            <p:oleObj spid="_x0000_s1026" name="Photo Editor Photo" r:id="rId4" imgW="2847619" imgH="2857899" progId="MSPhotoEd.3">
              <p:embed/>
            </p:oleObj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smtClean="0"/>
              <a:t>Assessing Needs and Planning Instruction</a:t>
            </a:r>
          </a:p>
          <a:p>
            <a:r>
              <a:rPr lang="en-US" sz="3600" dirty="0" smtClean="0"/>
              <a:t>In Class Coaching</a:t>
            </a:r>
          </a:p>
          <a:p>
            <a:r>
              <a:rPr lang="en-US" sz="3600" dirty="0" smtClean="0"/>
              <a:t>Reflection and Revision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4864098"/>
              </p:ext>
            </p:extLst>
          </p:nvPr>
        </p:nvGraphicFramePr>
        <p:xfrm>
          <a:off x="160971" y="355371"/>
          <a:ext cx="8710274" cy="6117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815" y="6202852"/>
            <a:ext cx="4012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Allen, </a:t>
            </a:r>
            <a:r>
              <a:rPr lang="en-US" sz="1400" dirty="0"/>
              <a:t>J</a:t>
            </a:r>
            <a:r>
              <a:rPr lang="en-US" sz="1400" dirty="0" smtClean="0"/>
              <a:t>. (2009) </a:t>
            </a:r>
            <a:r>
              <a:rPr lang="en-US" sz="1400" i="1" dirty="0" smtClean="0"/>
              <a:t>Layered coaching</a:t>
            </a:r>
            <a:r>
              <a:rPr lang="en-US" sz="1400" dirty="0" smtClean="0"/>
              <a:t>, Portland, ME: Choice Literacy, </a:t>
            </a:r>
            <a:r>
              <a:rPr lang="en-US" sz="1400" dirty="0" err="1" smtClean="0"/>
              <a:t>Stenhouse</a:t>
            </a:r>
            <a:r>
              <a:rPr lang="en-US" sz="1400" dirty="0" smtClean="0"/>
              <a:t> Publishers.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857325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New Teacher Cohorts</a:t>
            </a:r>
            <a:endParaRPr lang="en-US" sz="5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38436970"/>
              </p:ext>
            </p:extLst>
          </p:nvPr>
        </p:nvGraphicFramePr>
        <p:xfrm>
          <a:off x="125199" y="1270083"/>
          <a:ext cx="8853359" cy="5420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53400" y="5791200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483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820" y="36323"/>
            <a:ext cx="7467600" cy="6998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Weekly Look at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0414781"/>
              </p:ext>
            </p:extLst>
          </p:nvPr>
        </p:nvGraphicFramePr>
        <p:xfrm>
          <a:off x="152400" y="757778"/>
          <a:ext cx="8817264" cy="6100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544"/>
                <a:gridCol w="1469544"/>
                <a:gridCol w="1469544"/>
                <a:gridCol w="1469544"/>
                <a:gridCol w="1469544"/>
                <a:gridCol w="1469544"/>
              </a:tblGrid>
              <a:tr h="350348">
                <a:tc>
                  <a:txBody>
                    <a:bodyPr/>
                    <a:lstStyle/>
                    <a:p>
                      <a:r>
                        <a:rPr lang="en-US" dirty="0" smtClean="0"/>
                        <a:t>Team</a:t>
                      </a:r>
                      <a:r>
                        <a:rPr lang="en-US" baseline="0" dirty="0" smtClean="0"/>
                        <a:t> 1: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</a:t>
                      </a:r>
                    </a:p>
                    <a:p>
                      <a:r>
                        <a:rPr lang="en-US" sz="1600" dirty="0" smtClean="0"/>
                        <a:t>Russell / Porter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</a:t>
                      </a:r>
                    </a:p>
                    <a:p>
                      <a:r>
                        <a:rPr lang="en-US" sz="1600" dirty="0" smtClean="0"/>
                        <a:t>Hellgate /</a:t>
                      </a:r>
                      <a:r>
                        <a:rPr lang="en-US" sz="1600" baseline="0" dirty="0" smtClean="0"/>
                        <a:t> Lowell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</a:t>
                      </a:r>
                    </a:p>
                    <a:p>
                      <a:r>
                        <a:rPr lang="en-US" sz="1600" dirty="0" smtClean="0"/>
                        <a:t>Big </a:t>
                      </a:r>
                      <a:r>
                        <a:rPr lang="en-US" sz="1600" dirty="0" smtClean="0"/>
                        <a:t>Sky / </a:t>
                      </a:r>
                    </a:p>
                    <a:p>
                      <a:r>
                        <a:rPr lang="en-US" sz="1600" dirty="0" smtClean="0"/>
                        <a:t>Hawthorne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smtClean="0"/>
                        <a:t>THU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1400" dirty="0" smtClean="0"/>
                        <a:t>DISTRICT</a:t>
                      </a:r>
                      <a:r>
                        <a:rPr lang="en-US" sz="1400" baseline="0" dirty="0" smtClean="0"/>
                        <a:t> PLC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</a:t>
                      </a:r>
                    </a:p>
                    <a:p>
                      <a:r>
                        <a:rPr lang="en-US" sz="1600" dirty="0" smtClean="0"/>
                        <a:t>Seeley-Swan / Franklin</a:t>
                      </a:r>
                      <a:endParaRPr lang="en-US" sz="1600" dirty="0"/>
                    </a:p>
                  </a:txBody>
                  <a:tcPr/>
                </a:tc>
              </a:tr>
              <a:tr h="36897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7-8am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Study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Study Group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4233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8-9am</a:t>
                      </a:r>
                      <a:endParaRPr lang="en-US" b="1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TITLE I PLC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4233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9-10am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8649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10-11am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6197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11-12pm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LUNCH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21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12-1pm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Prep</a:t>
                      </a:r>
                      <a:r>
                        <a:rPr lang="en-US" baseline="0" dirty="0" smtClean="0"/>
                        <a:t> for Early Out &amp; Special Projects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7129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1-2pm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Work in classrooms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in classrooms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in classrooms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703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in classrooms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17114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2-3pm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Prep for teacher collaboration and special projects</a:t>
                      </a: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Prep for teacher collaboration and special projects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Prep for teacher collaboration and special projects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Early Out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Prep for teacher collaboration and special projects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9497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3-4pm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Study Group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Study Group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348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7518" y="6073506"/>
            <a:ext cx="552573" cy="65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9219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82</TotalTime>
  <Words>583</Words>
  <Application>Microsoft Office PowerPoint</Application>
  <PresentationFormat>On-screen Show (4:3)</PresentationFormat>
  <Paragraphs>159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Foundry</vt:lpstr>
      <vt:lpstr>Microsoft Photo Editor 3.0 Photo</vt:lpstr>
      <vt:lpstr>   MCPS Title I Instructional Coaching: A model for empowering 21st century learning </vt:lpstr>
      <vt:lpstr>Our Definition:</vt:lpstr>
      <vt:lpstr>History </vt:lpstr>
      <vt:lpstr>Introductions</vt:lpstr>
      <vt:lpstr>Building Capacity</vt:lpstr>
      <vt:lpstr>The Coaching Cycle</vt:lpstr>
      <vt:lpstr>Slide 7</vt:lpstr>
      <vt:lpstr>New Teacher Cohorts</vt:lpstr>
      <vt:lpstr>Weekly Look at Structure</vt:lpstr>
      <vt:lpstr>Coaches’ Website: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MCPS</dc:creator>
  <cp:lastModifiedBy>MCPS</cp:lastModifiedBy>
  <cp:revision>8</cp:revision>
  <dcterms:created xsi:type="dcterms:W3CDTF">2011-10-03T15:12:56Z</dcterms:created>
  <dcterms:modified xsi:type="dcterms:W3CDTF">2011-10-03T16:35:47Z</dcterms:modified>
</cp:coreProperties>
</file>